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5" d="100"/>
          <a:sy n="65" d="100"/>
        </p:scale>
        <p:origin x="-101" y="-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74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607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6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79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01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29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89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717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1142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295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645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FD53A-6F9F-4D8A-B0C2-4E9A8B06E84E}" type="datetimeFigureOut">
              <a:rPr lang="es-ES" smtClean="0"/>
              <a:pPr/>
              <a:t>13/09/2016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D5ACF-5C03-4A11-92F5-E2B9ADD43D4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425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659" y="6258114"/>
            <a:ext cx="1670304" cy="55473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060" y="195488"/>
            <a:ext cx="2076190" cy="59047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20024" y="195488"/>
            <a:ext cx="8671976" cy="2151927"/>
          </a:xfrm>
        </p:spPr>
        <p:txBody>
          <a:bodyPr>
            <a:normAutofit/>
          </a:bodyPr>
          <a:lstStyle/>
          <a:p>
            <a:r>
              <a:rPr lang="es-ES" sz="3200" dirty="0"/>
              <a:t> </a:t>
            </a:r>
            <a:r>
              <a:rPr lang="es-ES" sz="3200" dirty="0" smtClean="0"/>
              <a:t>      </a:t>
            </a:r>
            <a:br>
              <a:rPr lang="es-ES" sz="3200" dirty="0" smtClean="0"/>
            </a:br>
            <a:r>
              <a:rPr lang="es-ES" sz="3200" dirty="0"/>
              <a:t> </a:t>
            </a:r>
            <a:r>
              <a:rPr lang="es-ES" sz="3200" dirty="0" smtClean="0"/>
              <a:t> </a:t>
            </a:r>
            <a:r>
              <a:rPr lang="es-ES" sz="2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¿A ti también te gustaría que la salud incluyera </a:t>
            </a:r>
            <a:br>
              <a:rPr lang="es-ES" sz="2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</a:br>
            <a:r>
              <a:rPr lang="es-ES" sz="2400" b="1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a todas las personas</a:t>
            </a:r>
            <a:r>
              <a:rPr lang="es-ES" sz="24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?</a:t>
            </a:r>
            <a:r>
              <a:rPr lang="es-ES" sz="2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/>
            </a:r>
            <a:br>
              <a:rPr lang="es-ES" sz="2400" dirty="0">
                <a:latin typeface="Yu Mincho Demibold" panose="02020600000000000000" pitchFamily="18" charset="-128"/>
                <a:ea typeface="Yu Mincho Demibold" panose="02020600000000000000" pitchFamily="18" charset="-128"/>
              </a:rPr>
            </a:br>
            <a:r>
              <a:rPr lang="es-ES" sz="3600" dirty="0" smtClean="0"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    </a:t>
            </a:r>
            <a:endParaRPr lang="es-ES" sz="2800" b="1" dirty="0"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50359" y="4302370"/>
            <a:ext cx="7737986" cy="173501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Miércoles </a:t>
            </a:r>
            <a:r>
              <a:rPr lang="es-ES" sz="1900" b="1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21 </a:t>
            </a:r>
            <a:r>
              <a:rPr lang="es-ES" sz="1900" b="1" dirty="0">
                <a:latin typeface="Yu Mincho" panose="02020400000000000000" pitchFamily="18" charset="-128"/>
                <a:ea typeface="Yu Mincho" panose="02020400000000000000" pitchFamily="18" charset="-128"/>
              </a:rPr>
              <a:t>de septiembre </a:t>
            </a:r>
            <a:r>
              <a:rPr lang="es-ES" sz="1900" dirty="0">
                <a:latin typeface="Yu Mincho" panose="02020400000000000000" pitchFamily="18" charset="-128"/>
                <a:ea typeface="Yu Mincho" panose="02020400000000000000" pitchFamily="18" charset="-128"/>
              </a:rPr>
              <a:t>a las </a:t>
            </a:r>
            <a:r>
              <a:rPr lang="es-ES" sz="1900" b="1" dirty="0">
                <a:latin typeface="Yu Mincho" panose="02020400000000000000" pitchFamily="18" charset="-128"/>
                <a:ea typeface="Yu Mincho" panose="02020400000000000000" pitchFamily="18" charset="-128"/>
              </a:rPr>
              <a:t>18:00 </a:t>
            </a:r>
            <a:r>
              <a:rPr lang="es-ES" sz="1900" b="1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h</a:t>
            </a:r>
          </a:p>
          <a:p>
            <a:pPr>
              <a:spcBef>
                <a:spcPts val="600"/>
              </a:spcBef>
            </a:pP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Salón de actos </a:t>
            </a:r>
            <a:r>
              <a:rPr lang="es-ES" sz="1900" dirty="0">
                <a:latin typeface="Yu Mincho" panose="02020400000000000000" pitchFamily="18" charset="-128"/>
                <a:ea typeface="Yu Mincho" panose="02020400000000000000" pitchFamily="18" charset="-128"/>
              </a:rPr>
              <a:t>Francisco Xavier </a:t>
            </a:r>
            <a:r>
              <a:rPr lang="es-ES" sz="1900" dirty="0" err="1">
                <a:latin typeface="Yu Mincho" panose="02020400000000000000" pitchFamily="18" charset="-128"/>
                <a:ea typeface="Yu Mincho" panose="02020400000000000000" pitchFamily="18" charset="-128"/>
              </a:rPr>
              <a:t>Balmis</a:t>
            </a:r>
            <a:endParaRPr lang="es-ES" sz="1900" dirty="0"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Escuela Nacional de Sanidad (Pabellón 8 </a:t>
            </a:r>
            <a:r>
              <a:rPr lang="es-ES" sz="1900" dirty="0">
                <a:latin typeface="Yu Mincho" panose="02020400000000000000" pitchFamily="18" charset="-128"/>
                <a:ea typeface="Yu Mincho" panose="02020400000000000000" pitchFamily="18" charset="-128"/>
              </a:rPr>
              <a:t>d</a:t>
            </a: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el Instituto de Salud Carlos III)</a:t>
            </a:r>
          </a:p>
          <a:p>
            <a:pPr>
              <a:spcBef>
                <a:spcPts val="600"/>
              </a:spcBef>
            </a:pP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C/ </a:t>
            </a:r>
            <a:r>
              <a:rPr lang="es-ES" sz="1900" dirty="0" err="1" smtClean="0">
                <a:latin typeface="Yu Mincho" panose="02020400000000000000" pitchFamily="18" charset="-128"/>
                <a:ea typeface="Yu Mincho" panose="02020400000000000000" pitchFamily="18" charset="-128"/>
              </a:rPr>
              <a:t>Sinesio</a:t>
            </a: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 Delgado, 4 (entrada por Avda. </a:t>
            </a:r>
            <a:r>
              <a:rPr lang="es-ES" sz="1900" dirty="0" err="1" smtClean="0">
                <a:latin typeface="Yu Mincho" panose="02020400000000000000" pitchFamily="18" charset="-128"/>
                <a:ea typeface="Yu Mincho" panose="02020400000000000000" pitchFamily="18" charset="-128"/>
              </a:rPr>
              <a:t>Monforte</a:t>
            </a:r>
            <a:r>
              <a:rPr lang="es-ES" sz="1900" dirty="0" smtClean="0">
                <a:latin typeface="Yu Mincho" panose="02020400000000000000" pitchFamily="18" charset="-128"/>
                <a:ea typeface="Yu Mincho" panose="02020400000000000000" pitchFamily="18" charset="-128"/>
              </a:rPr>
              <a:t> de Lemos, 5) </a:t>
            </a:r>
          </a:p>
          <a:p>
            <a:pPr>
              <a:spcBef>
                <a:spcPts val="600"/>
              </a:spcBef>
            </a:pPr>
            <a:endParaRPr lang="es-ES" sz="19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Yu Mincho Demibold" panose="02020600000000000000" pitchFamily="18" charset="-128"/>
              <a:ea typeface="Yu Mincho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lang="es-ES" sz="1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Porque </a:t>
            </a:r>
            <a:r>
              <a:rPr lang="es-ES" sz="1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la salud es un derecho. ¡Te esperamos! </a:t>
            </a:r>
          </a:p>
          <a:p>
            <a:pPr>
              <a:spcBef>
                <a:spcPts val="600"/>
              </a:spcBef>
            </a:pPr>
            <a:endParaRPr lang="es-ES" sz="1900" dirty="0" smtClean="0">
              <a:latin typeface="Yu Mincho" panose="02020400000000000000" pitchFamily="18" charset="-128"/>
              <a:ea typeface="Yu Mincho" panose="02020400000000000000" pitchFamily="18" charset="-128"/>
            </a:endParaRPr>
          </a:p>
          <a:p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689231" y="2013595"/>
            <a:ext cx="6740769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Charla participativa sobre el</a:t>
            </a:r>
          </a:p>
          <a:p>
            <a:pPr algn="ctr"/>
            <a:r>
              <a:rPr lang="es-E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 </a:t>
            </a:r>
            <a:r>
              <a:rPr lang="es-E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Modelo de Salud Incluyente en Guatemala</a:t>
            </a:r>
            <a:endParaRPr lang="es-E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Yu Mincho Demibold" panose="02020600000000000000" pitchFamily="18" charset="-128"/>
              <a:ea typeface="Yu Mincho Demibold" panose="02020600000000000000" pitchFamily="18" charset="-128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441385" y="3279268"/>
            <a:ext cx="72469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Ponente: Dra. Lidia Morales. </a:t>
            </a:r>
          </a:p>
          <a:p>
            <a:pPr algn="ctr"/>
            <a:r>
              <a:rPr lang="es-ES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Yu Mincho Demibold" panose="02020600000000000000" pitchFamily="18" charset="-128"/>
                <a:ea typeface="Yu Mincho Demibold" panose="02020600000000000000" pitchFamily="18" charset="-128"/>
              </a:rPr>
              <a:t>Desarrolladora del Modelo de Salud Incluyente 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4161236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25140" y="166916"/>
            <a:ext cx="600000" cy="61904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8909" y="6188870"/>
            <a:ext cx="681998" cy="669130"/>
          </a:xfrm>
          <a:prstGeom prst="rect">
            <a:avLst/>
          </a:prstGeom>
        </p:spPr>
      </p:pic>
      <p:pic>
        <p:nvPicPr>
          <p:cNvPr id="13" name="12 Imagen"/>
          <p:cNvPicPr/>
          <p:nvPr/>
        </p:nvPicPr>
        <p:blipFill>
          <a:blip r:embed="rId7"/>
          <a:stretch>
            <a:fillRect/>
          </a:stretch>
        </p:blipFill>
        <p:spPr>
          <a:xfrm>
            <a:off x="7838659" y="224796"/>
            <a:ext cx="98171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338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70</Words>
  <Application>Microsoft Office PowerPoint</Application>
  <PresentationFormat>Personalizado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          ¿A ti también te gustaría que la salud incluyera  a todas las personas?   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¿A ti también te gustaría que la salud nos incluyera a todos? Acércate a la charla sobre el Modelo Incluyente de Salud en Guatemala</dc:title>
  <dc:creator>Alicia del Cura</dc:creator>
  <cp:lastModifiedBy>Concepción Jiménez Rodríguez</cp:lastModifiedBy>
  <cp:revision>27</cp:revision>
  <dcterms:created xsi:type="dcterms:W3CDTF">2016-09-01T21:21:39Z</dcterms:created>
  <dcterms:modified xsi:type="dcterms:W3CDTF">2016-09-13T15:52:15Z</dcterms:modified>
</cp:coreProperties>
</file>